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0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58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06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78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535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46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72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831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470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4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42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D7991-C143-C44C-B190-1CBC00E3A3F0}" type="datetimeFigureOut">
              <a:rPr lang="en-US" smtClean="0"/>
              <a:t>28/08/13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23D21-1644-6848-9CCA-8C7BDB0C7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89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7492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37389873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has a name that means </a:t>
            </a:r>
            <a:r>
              <a:rPr lang="en-US" sz="6000" smtClean="0">
                <a:latin typeface="Ribeye Marrow"/>
                <a:cs typeface="Ribeye Marrow"/>
              </a:rPr>
              <a:t>“light”?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991459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was a teacher?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435660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died when she was only 24?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3645917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lived in Italy about 800 years ago?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0965658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loved nature, especially flowers?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382889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gave up all of her fancy clothes and shaved her head to show that she wanted to follow Jesus?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299750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was the son of a wealthy merchant?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2263461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heard a calling from God when the Bishop gave her a palm leaf?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2631723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promised to send a shower of roses?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086400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said “We must teach more by example than by word”?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711194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lived in France?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26667835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lived according to “the little way”?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976171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743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talked to the fish and the birds and told them about God?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3281745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ctagon 3"/>
          <p:cNvSpPr/>
          <p:nvPr/>
        </p:nvSpPr>
        <p:spPr>
          <a:xfrm>
            <a:off x="1642533" y="609600"/>
            <a:ext cx="5842000" cy="5842000"/>
          </a:xfrm>
          <a:prstGeom prst="octagon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0133" y="2374360"/>
            <a:ext cx="61976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How much do you know about the saints?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862363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said “Never see a need without doing something about it”?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4011297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saved a town from a wolf?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2484521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was called “The Little Flower of Jesus”?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005598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was called “Il </a:t>
            </a:r>
            <a:r>
              <a:rPr lang="en-US" sz="6000" dirty="0" err="1" smtClean="0">
                <a:latin typeface="Ribeye Marrow"/>
                <a:cs typeface="Ribeye Marrow"/>
              </a:rPr>
              <a:t>Poverello</a:t>
            </a:r>
            <a:r>
              <a:rPr lang="en-US" sz="6000" dirty="0" smtClean="0">
                <a:latin typeface="Ribeye Marrow"/>
                <a:cs typeface="Ribeye Marrow"/>
              </a:rPr>
              <a:t>” – the little poor one?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409607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was a friend of St Francis?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3165297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is Australia’s first saint?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9906685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100000">
              <a:srgbClr val="3366FF"/>
            </a:gs>
            <a:gs pos="31000">
              <a:srgbClr val="FFFF00"/>
            </a:gs>
            <a:gs pos="70000">
              <a:srgbClr val="008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32504"/>
            <a:ext cx="7772400" cy="2045229"/>
          </a:xfrm>
        </p:spPr>
        <p:txBody>
          <a:bodyPr>
            <a:normAutofit fontScale="90000"/>
          </a:bodyPr>
          <a:lstStyle/>
          <a:p>
            <a:r>
              <a:rPr lang="en-US" sz="6000" dirty="0" smtClean="0">
                <a:latin typeface="Ribeye Marrow"/>
                <a:cs typeface="Ribeye Marrow"/>
              </a:rPr>
              <a:t>Which saint called all of creation his brothers and sisters?</a:t>
            </a:r>
            <a:endParaRPr lang="en-US" sz="6000" dirty="0">
              <a:latin typeface="Ribeye Marrow"/>
              <a:cs typeface="Ribeye Marrow"/>
            </a:endParaRPr>
          </a:p>
        </p:txBody>
      </p:sp>
    </p:spTree>
    <p:extLst>
      <p:ext uri="{BB962C8B-B14F-4D97-AF65-F5344CB8AC3E}">
        <p14:creationId xmlns:p14="http://schemas.microsoft.com/office/powerpoint/2010/main" val="1952217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238</Words>
  <Application>Microsoft Macintosh PowerPoint</Application>
  <PresentationFormat>On-screen Show 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Which Saint?</vt:lpstr>
      <vt:lpstr>Which saint lived in France?</vt:lpstr>
      <vt:lpstr>Which saint said “Never see a need without doing something about it”?</vt:lpstr>
      <vt:lpstr>Which saint saved a town from a wolf?</vt:lpstr>
      <vt:lpstr>Which saint was called “The Little Flower of Jesus”?</vt:lpstr>
      <vt:lpstr>Which saint was called “Il Poverello” – the little poor one?</vt:lpstr>
      <vt:lpstr>Which saint was a friend of St Francis?</vt:lpstr>
      <vt:lpstr>Which saint is Australia’s first saint?</vt:lpstr>
      <vt:lpstr>Which saint called all of creation his brothers and sisters?</vt:lpstr>
      <vt:lpstr>Which saint has a name that means “light”?</vt:lpstr>
      <vt:lpstr>Which saint was a teacher?</vt:lpstr>
      <vt:lpstr>Which saint died when she was only 24?</vt:lpstr>
      <vt:lpstr>Which saint lived in Italy about 800 years ago?</vt:lpstr>
      <vt:lpstr>Which saint loved nature, especially flowers?</vt:lpstr>
      <vt:lpstr>Which saint gave up all of her fancy clothes and shaved her head to show that she wanted to follow Jesus?</vt:lpstr>
      <vt:lpstr>Which saint was the son of a wealthy merchant?</vt:lpstr>
      <vt:lpstr>Which saint heard a calling from God when the Bishop gave her a palm leaf?</vt:lpstr>
      <vt:lpstr>Which saint promised to send a shower of roses?</vt:lpstr>
      <vt:lpstr>Which saint said “We must teach more by example than by word”?</vt:lpstr>
      <vt:lpstr>Which saint lived according to “the little way”?</vt:lpstr>
      <vt:lpstr>Which saint talked to the fish and the birds and told them about God?</vt:lpstr>
      <vt:lpstr>How much do you know about the saints?</vt:lpstr>
    </vt:vector>
  </TitlesOfParts>
  <Company>Brisbane Catholic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Saint?</dc:title>
  <dc:creator>User</dc:creator>
  <cp:lastModifiedBy>User</cp:lastModifiedBy>
  <cp:revision>2</cp:revision>
  <dcterms:created xsi:type="dcterms:W3CDTF">2013-08-28T10:35:28Z</dcterms:created>
  <dcterms:modified xsi:type="dcterms:W3CDTF">2013-08-28T10:53:55Z</dcterms:modified>
</cp:coreProperties>
</file>